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82" r:id="rId2"/>
    <p:sldId id="351" r:id="rId3"/>
    <p:sldId id="332" r:id="rId4"/>
    <p:sldId id="347" r:id="rId5"/>
    <p:sldId id="259" r:id="rId6"/>
    <p:sldId id="361" r:id="rId7"/>
    <p:sldId id="362" r:id="rId8"/>
    <p:sldId id="363" r:id="rId9"/>
    <p:sldId id="364" r:id="rId10"/>
    <p:sldId id="335" r:id="rId11"/>
    <p:sldId id="336" r:id="rId12"/>
    <p:sldId id="352" r:id="rId13"/>
    <p:sldId id="338" r:id="rId14"/>
    <p:sldId id="339" r:id="rId15"/>
    <p:sldId id="311" r:id="rId16"/>
    <p:sldId id="357" r:id="rId17"/>
    <p:sldId id="312" r:id="rId18"/>
    <p:sldId id="274" r:id="rId19"/>
    <p:sldId id="353" r:id="rId20"/>
    <p:sldId id="333" r:id="rId21"/>
    <p:sldId id="354" r:id="rId22"/>
    <p:sldId id="340" r:id="rId23"/>
    <p:sldId id="341" r:id="rId24"/>
    <p:sldId id="343" r:id="rId25"/>
    <p:sldId id="369" r:id="rId26"/>
    <p:sldId id="370" r:id="rId27"/>
    <p:sldId id="346" r:id="rId28"/>
    <p:sldId id="371" r:id="rId29"/>
    <p:sldId id="355" r:id="rId30"/>
    <p:sldId id="365" r:id="rId31"/>
    <p:sldId id="356" r:id="rId32"/>
    <p:sldId id="359" r:id="rId33"/>
    <p:sldId id="368" r:id="rId34"/>
    <p:sldId id="372" r:id="rId35"/>
    <p:sldId id="360" r:id="rId36"/>
    <p:sldId id="316" r:id="rId37"/>
    <p:sldId id="31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A51F9D-4C29-D14F-9551-70367751E5C0}" v="15" dt="2025-10-19T20:16:17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659025" y="1582416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anyone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loves 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will keep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My word.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John 14:23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6 If Anyone Loves Me copy">
            <a:hlinkClick r:id="" action="ppaction://media"/>
            <a:extLst>
              <a:ext uri="{FF2B5EF4-FFF2-40B4-BE49-F238E27FC236}">
                <a16:creationId xmlns:a16="http://schemas.microsoft.com/office/drawing/2014/main" id="{A218781B-A00D-0FB2-69F0-8230864EC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198267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want to obey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085F35-5DC3-F0EC-42CE-62F880B41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98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D3B8D-855E-F465-16F0-3C66C686B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7600" y="0"/>
            <a:ext cx="9156799" cy="68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F7D385-0D62-C6E4-7DF9-04D468FEFE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1002" y="0"/>
            <a:ext cx="10109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4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7645F-8CAA-E286-2503-5834D0A57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1463F-6E10-A020-634C-79ED41162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067" y="-2105"/>
            <a:ext cx="4851865" cy="686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8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AA9F-0E22-7DB6-0AC5-55FF230D2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53553-40AA-CF4B-558E-546AE58CB4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5986" y="0"/>
            <a:ext cx="7860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4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97EC1-26F7-A751-107C-BC91541E3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0123" y="0"/>
            <a:ext cx="7291754" cy="68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059E00-0CB8-5C7F-B271-3D43CCD89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9415" y="0"/>
            <a:ext cx="6893169" cy="68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87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D784D-8CE1-59CB-D185-766C235F9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064AF5A-1C56-10FB-532B-CBD1EB8D373A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B781F-EB6C-E700-E953-69CCFDBEE8BD}"/>
              </a:ext>
            </a:extLst>
          </p:cNvPr>
          <p:cNvSpPr txBox="1"/>
          <p:nvPr/>
        </p:nvSpPr>
        <p:spPr>
          <a:xfrm>
            <a:off x="2198267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want to obey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BB674A-AE73-D821-8A73-F2F28F590AE7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4444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079390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D784D-8CE1-59CB-D185-766C235F9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064AF5A-1C56-10FB-532B-CBD1EB8D373A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B781F-EB6C-E700-E953-69CCFDBEE8BD}"/>
              </a:ext>
            </a:extLst>
          </p:cNvPr>
          <p:cNvSpPr txBox="1"/>
          <p:nvPr/>
        </p:nvSpPr>
        <p:spPr>
          <a:xfrm>
            <a:off x="2198267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want to obey Him.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BB674A-AE73-D821-8A73-F2F28F590AE7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1911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3C1057-950C-1E75-50F0-4F3B5B95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FF8AE1-4EF8-6F22-2A74-E7DE0EED9BD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816F1-1452-A102-5CC3-8F4D9425FB92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E407EBC-343D-1082-B1E8-9FA8889EC8A0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68F87C-FB0B-D6CA-061C-0C0FC5C74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od is our loving Father (Master 2)">
            <a:hlinkClick r:id="" action="ppaction://media"/>
            <a:extLst>
              <a:ext uri="{FF2B5EF4-FFF2-40B4-BE49-F238E27FC236}">
                <a16:creationId xmlns:a16="http://schemas.microsoft.com/office/drawing/2014/main" id="{4B3D3985-3305-BA80-C8B3-E0D188388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FD1F7-EBB1-8324-2CFF-14432CF7C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43CAF3-5FE9-08E4-E68A-95D26C30BAF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C30343-FB9F-8F9D-D84B-92BE86F92B5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FE31B8-0624-9F14-030F-0127BA2BE5DC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06F650-EC92-A9DD-82E3-912A8B452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5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739D5-B7A2-B4C3-0881-4F8BD247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8C2DC6-98DD-F7F1-9DD3-21D254E7B9E8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7FE12F-0CFC-2781-FAFD-427B9A66CED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40FF62-8EF7-8AEF-0BF7-7951F1E5D780}"/>
              </a:ext>
            </a:extLst>
          </p:cNvPr>
          <p:cNvSpPr txBox="1">
            <a:spLocks/>
          </p:cNvSpPr>
          <p:nvPr/>
        </p:nvSpPr>
        <p:spPr>
          <a:xfrm>
            <a:off x="469826" y="63979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Loving Father”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57BC5C-4EC3-E15B-E69E-E17CEB7740C0}"/>
              </a:ext>
            </a:extLst>
          </p:cNvPr>
          <p:cNvSpPr txBox="1">
            <a:spLocks/>
          </p:cNvSpPr>
          <p:nvPr/>
        </p:nvSpPr>
        <p:spPr>
          <a:xfrm>
            <a:off x="1350100" y="2511753"/>
            <a:ext cx="7688392" cy="295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D5A241-4437-11AE-A982-3B02A160E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14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1036</Words>
  <Application>Microsoft Macintosh PowerPoint</Application>
  <PresentationFormat>Widescreen</PresentationFormat>
  <Paragraphs>268</Paragraphs>
  <Slides>37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Pack it Up</vt:lpstr>
      <vt:lpstr>PowerPoint Presentation</vt:lpstr>
      <vt:lpstr>Good Morning Jesus</vt:lpstr>
      <vt:lpstr>God’s Big Family</vt:lpstr>
      <vt:lpstr>God Is Our Loving Father</vt:lpstr>
      <vt:lpstr>God Is Our Loving Father</vt:lpstr>
      <vt:lpstr>God Is Our Loving Father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2025-10-19T20:16:19Z</dcterms:modified>
</cp:coreProperties>
</file>